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"/>
  </p:notesMasterIdLst>
  <p:sldIdLst>
    <p:sldId id="256" r:id="rId2"/>
    <p:sldId id="272" r:id="rId3"/>
    <p:sldId id="274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2B"/>
    <a:srgbClr val="0C92CA"/>
    <a:srgbClr val="F5BB1A"/>
    <a:srgbClr val="000000"/>
    <a:srgbClr val="39FF14"/>
    <a:srgbClr val="C2D941"/>
    <a:srgbClr val="C2D93F"/>
    <a:srgbClr val="8E8E8E"/>
    <a:srgbClr val="0C2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94595"/>
  </p:normalViewPr>
  <p:slideViewPr>
    <p:cSldViewPr snapToGrid="0" showGuides="1">
      <p:cViewPr>
        <p:scale>
          <a:sx n="138" d="100"/>
          <a:sy n="138" d="100"/>
        </p:scale>
        <p:origin x="2400" y="392"/>
      </p:cViewPr>
      <p:guideLst>
        <p:guide orient="horz" pos="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7/3/16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8033452" y="1357012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0" y="1231011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7664115" y="4980563"/>
            <a:ext cx="1423326" cy="1861984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Automating Azure VM Provisioning with PowerShell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524539"/>
            <a:ext cx="3071091" cy="1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PS&gt; Whoami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52478" y="302549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Demo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31408" y="3460392"/>
            <a:ext cx="272300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438" y="4761882"/>
            <a:ext cx="327431" cy="308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" pitchFamily="34" charset="0"/>
              </a:rPr>
              <a:t>&gt;_</a:t>
            </a:r>
            <a:endParaRPr lang="en-US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46</Words>
  <Application>Microsoft Macintosh PowerPoint</Application>
  <PresentationFormat>On-screen Show (4:3)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PS&gt; Whoami</vt:lpstr>
      <vt:lpstr>PowerPoint Presentation</vt:lpstr>
    </vt:vector>
  </TitlesOfParts>
  <Company>HP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84</cp:revision>
  <dcterms:created xsi:type="dcterms:W3CDTF">2015-10-10T23:11:31Z</dcterms:created>
  <dcterms:modified xsi:type="dcterms:W3CDTF">2016-07-03T18:36:09Z</dcterms:modified>
</cp:coreProperties>
</file>